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7" autoAdjust="0"/>
    <p:restoredTop sz="94660"/>
  </p:normalViewPr>
  <p:slideViewPr>
    <p:cSldViewPr>
      <p:cViewPr varScale="1">
        <p:scale>
          <a:sx n="74" d="100"/>
          <a:sy n="74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5733-2C86-476F-AF3E-6CCB4BAFA49C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D867-3560-4551-97F3-CEABF6AB2B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6B37-833F-44F7-96D6-D3A7D998D16E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B9EA-7AF4-4CD0-89A6-AE51B8C0B4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C84A-DB32-47C5-9859-4E962D39FD57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C5A3-82ED-45B8-A862-167178AB99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7055-1011-4979-BE78-69706B3858D7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0108-09EB-4E01-8399-BA61722D6F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8FD91-C488-4299-AA08-DE6DD910162D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9B5B-BB56-49F7-984D-FAA5F0530E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EE00-1E2C-4AB6-AAF0-36C8D4196083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ADECA-69F7-45B7-863E-12A80FD9A3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0D8F-B41D-43A6-9BFE-8DBC3C57A6D2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1FBB9-EBA6-47C2-8963-43748EEA4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7936-3431-49AA-BF0A-B2E1D3228E48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C90C-903C-4167-BC80-A72A5195AE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63F2-6F71-4AC2-94D7-F2EEAC422D68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C6EA-2FD6-4BC6-996C-20CD5F0FB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2E26-A83D-4A6F-8113-F75CDE0626F0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FFAB-0B35-4B5B-B576-BBF519FF69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2634-74F6-4196-9EBB-D43E0A5417D6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CB36-48D6-49D5-B44C-EB19AA24D3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5D012-2D3B-47FC-A279-1F36DC066A1D}" type="datetimeFigureOut">
              <a:rPr lang="de-DE"/>
              <a:pPr>
                <a:defRPr/>
              </a:pPr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043DC-2681-49D5-9D69-158B3FA339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13/718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400" b="1" dirty="0" smtClean="0">
                <a:cs typeface="Arial" charset="0"/>
              </a:rPr>
              <a:t>NTRU Key </a:t>
            </a:r>
            <a:r>
              <a:rPr lang="de-DE" sz="2400" b="1" dirty="0" smtClean="0">
                <a:cs typeface="Arial" charset="0"/>
              </a:rPr>
              <a:t>Exchange</a:t>
            </a:r>
            <a:r>
              <a:rPr lang="de-DE" sz="2400" b="1" dirty="0">
                <a:cs typeface="Arial" charset="0"/>
              </a:rPr>
              <a:t/>
            </a:r>
            <a:br>
              <a:rPr lang="de-DE" sz="2400" b="1" dirty="0">
                <a:cs typeface="Arial" charset="0"/>
              </a:rPr>
            </a:br>
            <a:r>
              <a:rPr lang="de-DE" sz="2000" b="1" dirty="0" smtClean="0">
                <a:cs typeface="Arial" charset="0"/>
              </a:rPr>
              <a:t/>
            </a:r>
            <a:br>
              <a:rPr lang="de-DE" sz="2000" b="1" dirty="0" smtClean="0">
                <a:cs typeface="Arial" charset="0"/>
              </a:rPr>
            </a:br>
            <a:r>
              <a:rPr lang="de-DE" sz="2000" b="1" dirty="0" smtClean="0">
                <a:cs typeface="Arial" charset="0"/>
              </a:rPr>
              <a:t>based on a </a:t>
            </a:r>
            <a:r>
              <a:rPr lang="de-DE" sz="2000" b="1" dirty="0" err="1" smtClean="0">
                <a:cs typeface="Arial" charset="0"/>
              </a:rPr>
              <a:t>posting</a:t>
            </a:r>
            <a:r>
              <a:rPr lang="de-DE" sz="2000" b="1" dirty="0" smtClean="0">
                <a:cs typeface="Arial" charset="0"/>
              </a:rPr>
              <a:t> </a:t>
            </a:r>
            <a:r>
              <a:rPr lang="de-DE" sz="2000" b="1" dirty="0" err="1" smtClean="0">
                <a:cs typeface="Arial" charset="0"/>
              </a:rPr>
              <a:t>of</a:t>
            </a:r>
            <a:r>
              <a:rPr lang="de-DE" sz="2000" b="1" dirty="0" smtClean="0">
                <a:cs typeface="Arial" charset="0"/>
              </a:rPr>
              <a:t> Lars </a:t>
            </a:r>
            <a:r>
              <a:rPr lang="de-DE" sz="2000" b="1" dirty="0" err="1" smtClean="0">
                <a:cs typeface="Arial" charset="0"/>
              </a:rPr>
              <a:t>Luthman</a:t>
            </a:r>
            <a:r>
              <a:rPr lang="de-DE" sz="2000" b="1" dirty="0" smtClean="0">
                <a:cs typeface="Arial" charset="0"/>
              </a:rPr>
              <a:t> </a:t>
            </a:r>
            <a:r>
              <a:rPr lang="de-DE" sz="2000" b="1" dirty="0" smtClean="0">
                <a:cs typeface="Arial" charset="0"/>
              </a:rPr>
              <a:t/>
            </a:r>
            <a:br>
              <a:rPr lang="de-DE" sz="2000" b="1" dirty="0" smtClean="0">
                <a:cs typeface="Arial" charset="0"/>
              </a:rPr>
            </a:br>
            <a:r>
              <a:rPr lang="de-DE" sz="2000" b="1" dirty="0" smtClean="0">
                <a:cs typeface="Arial" charset="0"/>
              </a:rPr>
              <a:t>on </a:t>
            </a:r>
            <a:r>
              <a:rPr lang="de-DE" sz="2000" b="1" dirty="0" err="1" smtClean="0">
                <a:cs typeface="Arial" charset="0"/>
              </a:rPr>
              <a:t>the</a:t>
            </a:r>
            <a:r>
              <a:rPr lang="de-DE" sz="2000" b="1" dirty="0" smtClean="0">
                <a:cs typeface="Arial" charset="0"/>
              </a:rPr>
              <a:t> </a:t>
            </a:r>
            <a:r>
              <a:rPr lang="de-DE" sz="2000" b="1" dirty="0" err="1" smtClean="0">
                <a:cs typeface="Arial" charset="0"/>
              </a:rPr>
              <a:t>Cryptography</a:t>
            </a:r>
            <a:r>
              <a:rPr lang="de-DE" sz="2000" b="1" dirty="0" smtClean="0">
                <a:cs typeface="Arial" charset="0"/>
              </a:rPr>
              <a:t> </a:t>
            </a:r>
            <a:r>
              <a:rPr lang="de-DE" sz="2000" b="1" dirty="0" err="1" smtClean="0">
                <a:cs typeface="Arial" charset="0"/>
              </a:rPr>
              <a:t>mailinglist</a:t>
            </a:r>
            <a:r>
              <a:rPr lang="de-DE" sz="2000" b="1" dirty="0" smtClean="0">
                <a:cs typeface="Arial" charset="0"/>
              </a:rPr>
              <a:t> on 05/17/2014</a:t>
            </a:r>
            <a:endParaRPr lang="en-US" sz="2000" b="1" dirty="0" smtClean="0">
              <a:cs typeface="Arial" charset="0"/>
            </a:endParaRPr>
          </a:p>
        </p:txBody>
      </p:sp>
      <p:sp>
        <p:nvSpPr>
          <p:cNvPr id="2051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200" dirty="0" smtClean="0">
                <a:cs typeface="Arial" charset="0"/>
              </a:rPr>
              <a:t>The </a:t>
            </a:r>
            <a:r>
              <a:rPr lang="de-DE" sz="1200" dirty="0" err="1" smtClean="0">
                <a:cs typeface="Arial" charset="0"/>
              </a:rPr>
              <a:t>search</a:t>
            </a:r>
            <a:r>
              <a:rPr lang="de-DE" sz="1200" dirty="0" smtClean="0">
                <a:cs typeface="Arial" charset="0"/>
              </a:rPr>
              <a:t> </a:t>
            </a:r>
            <a:r>
              <a:rPr lang="de-DE" sz="1200" dirty="0" err="1" smtClean="0">
                <a:cs typeface="Arial" charset="0"/>
              </a:rPr>
              <a:t>for</a:t>
            </a:r>
            <a:r>
              <a:rPr lang="de-DE" sz="1200" dirty="0" smtClean="0">
                <a:cs typeface="Arial" charset="0"/>
              </a:rPr>
              <a:t> a Post-Quantum Diffie-Hellman replacement</a:t>
            </a:r>
            <a:endParaRPr lang="en-US" sz="12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Race</a:t>
            </a:r>
            <a:r>
              <a:rPr lang="de-DE" dirty="0" smtClean="0"/>
              <a:t> condition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Alice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rA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rB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XOR,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result in </a:t>
            </a:r>
          </a:p>
          <a:p>
            <a:r>
              <a:rPr lang="de-DE" dirty="0"/>
              <a:t>K:=rA x </a:t>
            </a:r>
            <a:r>
              <a:rPr lang="de-DE" dirty="0" err="1"/>
              <a:t>rB</a:t>
            </a:r>
            <a:r>
              <a:rPr lang="de-DE" dirty="0"/>
              <a:t> = 0</a:t>
            </a:r>
            <a:endParaRPr lang="en-US" dirty="0"/>
          </a:p>
          <a:p>
            <a:endParaRPr lang="de-DE" dirty="0" smtClean="0"/>
          </a:p>
          <a:p>
            <a:r>
              <a:rPr lang="de-DE" dirty="0" smtClean="0"/>
              <a:t>The original DH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have</a:t>
            </a:r>
            <a:r>
              <a:rPr lang="de-DE" dirty="0" smtClean="0"/>
              <a:t> such a </a:t>
            </a:r>
            <a:r>
              <a:rPr lang="de-DE" dirty="0" err="1" smtClean="0"/>
              <a:t>weakness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solutions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strong </a:t>
            </a:r>
            <a:r>
              <a:rPr lang="de-DE" dirty="0" err="1" smtClean="0"/>
              <a:t>hash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(SHA-384)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, </a:t>
            </a:r>
            <a:r>
              <a:rPr lang="de-DE" dirty="0" err="1" smtClean="0"/>
              <a:t>preferrably</a:t>
            </a:r>
            <a:r>
              <a:rPr lang="de-DE" dirty="0" smtClean="0"/>
              <a:t> in </a:t>
            </a:r>
            <a:r>
              <a:rPr lang="de-DE" dirty="0" smtClean="0"/>
              <a:t>a HMAC </a:t>
            </a:r>
            <a:r>
              <a:rPr lang="de-DE" dirty="0" err="1" smtClean="0"/>
              <a:t>way</a:t>
            </a:r>
            <a:r>
              <a:rPr lang="de-DE" dirty="0" smtClean="0"/>
              <a:t>.</a:t>
            </a:r>
          </a:p>
          <a:p>
            <a:r>
              <a:rPr lang="de-DE" dirty="0" smtClean="0"/>
              <a:t>Alice and Bob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smtClean="0"/>
              <a:t>do a Bit-</a:t>
            </a:r>
            <a:r>
              <a:rPr lang="de-DE" dirty="0" err="1" smtClean="0"/>
              <a:t>commitment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rA</a:t>
            </a:r>
            <a:r>
              <a:rPr lang="de-DE" dirty="0" smtClean="0"/>
              <a:t> and </a:t>
            </a:r>
            <a:r>
              <a:rPr lang="de-DE" dirty="0" err="1" smtClean="0"/>
              <a:t>rB</a:t>
            </a:r>
            <a:r>
              <a:rPr lang="de-DE" dirty="0" smtClean="0"/>
              <a:t> and send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initial</a:t>
            </a:r>
            <a:r>
              <a:rPr lang="de-DE" dirty="0" smtClean="0"/>
              <a:t> </a:t>
            </a:r>
            <a:r>
              <a:rPr lang="de-DE" dirty="0" err="1" smtClean="0"/>
              <a:t>pubA</a:t>
            </a:r>
            <a:r>
              <a:rPr lang="de-DE" dirty="0" smtClean="0"/>
              <a:t> and </a:t>
            </a:r>
            <a:r>
              <a:rPr lang="de-DE" dirty="0" err="1" smtClean="0"/>
              <a:t>pubB</a:t>
            </a:r>
            <a:r>
              <a:rPr lang="de-DE" dirty="0" smtClean="0"/>
              <a:t> </a:t>
            </a:r>
            <a:r>
              <a:rPr lang="de-DE" dirty="0" err="1" smtClean="0"/>
              <a:t>handshake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Another</a:t>
            </a:r>
            <a:r>
              <a:rPr lang="de-DE" dirty="0" smtClean="0"/>
              <a:t> problem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argued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Diffie-Hellman </a:t>
            </a:r>
            <a:r>
              <a:rPr lang="de-DE" dirty="0" err="1" smtClean="0"/>
              <a:t>itself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an </a:t>
            </a:r>
            <a:r>
              <a:rPr lang="de-DE" dirty="0" err="1" smtClean="0"/>
              <a:t>encryption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Key-Agreement </a:t>
            </a:r>
            <a:r>
              <a:rPr lang="de-DE" dirty="0" err="1" smtClean="0"/>
              <a:t>protocol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an </a:t>
            </a:r>
            <a:r>
              <a:rPr lang="de-DE" dirty="0" err="1" smtClean="0"/>
              <a:t>encryption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unfortunately</a:t>
            </a:r>
            <a:r>
              <a:rPr lang="de-DE" dirty="0" smtClean="0"/>
              <a:t> </a:t>
            </a:r>
            <a:r>
              <a:rPr lang="de-DE" dirty="0" err="1" smtClean="0"/>
              <a:t>don´t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encryption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Performance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DH </a:t>
            </a:r>
            <a:r>
              <a:rPr lang="de-DE" dirty="0" err="1" smtClean="0"/>
              <a:t>requires</a:t>
            </a:r>
            <a:r>
              <a:rPr lang="de-DE" dirty="0" smtClean="0"/>
              <a:t> 2 </a:t>
            </a:r>
            <a:r>
              <a:rPr lang="de-DE" dirty="0" err="1" smtClean="0"/>
              <a:t>communications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1. A-&gt;B: </a:t>
            </a:r>
            <a:r>
              <a:rPr lang="de-DE" dirty="0" err="1" smtClean="0"/>
              <a:t>g,p,A</a:t>
            </a:r>
            <a:r>
              <a:rPr lang="de-DE" dirty="0" smtClean="0"/>
              <a:t>		B </a:t>
            </a:r>
            <a:r>
              <a:rPr lang="de-DE" dirty="0" err="1" smtClean="0"/>
              <a:t>knows</a:t>
            </a:r>
            <a:r>
              <a:rPr lang="de-DE" dirty="0" smtClean="0"/>
              <a:t> K</a:t>
            </a:r>
          </a:p>
          <a:p>
            <a:pPr lvl="1"/>
            <a:r>
              <a:rPr lang="de-DE" dirty="0" smtClean="0"/>
              <a:t>2. A&lt;-B: B			A </a:t>
            </a:r>
            <a:r>
              <a:rPr lang="de-DE" dirty="0" err="1" smtClean="0"/>
              <a:t>knows</a:t>
            </a:r>
            <a:r>
              <a:rPr lang="de-DE" dirty="0" smtClean="0"/>
              <a:t> K</a:t>
            </a:r>
          </a:p>
          <a:p>
            <a:r>
              <a:rPr lang="de-DE" dirty="0" smtClean="0"/>
              <a:t>NTRU Key Exchange </a:t>
            </a:r>
            <a:r>
              <a:rPr lang="de-DE" dirty="0" err="1" smtClean="0"/>
              <a:t>requires</a:t>
            </a:r>
            <a:r>
              <a:rPr lang="de-DE" dirty="0" smtClean="0"/>
              <a:t> 3 </a:t>
            </a:r>
            <a:r>
              <a:rPr lang="de-DE" dirty="0" err="1" smtClean="0"/>
              <a:t>communications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1. A-&gt;B: </a:t>
            </a:r>
            <a:r>
              <a:rPr lang="de-DE" dirty="0" err="1" smtClean="0"/>
              <a:t>pubA</a:t>
            </a:r>
            <a:endParaRPr lang="de-DE" dirty="0" smtClean="0"/>
          </a:p>
          <a:p>
            <a:pPr lvl="1"/>
            <a:r>
              <a:rPr lang="de-DE" dirty="0" smtClean="0"/>
              <a:t>2. A&lt;-B: </a:t>
            </a:r>
            <a:r>
              <a:rPr lang="de-DE" dirty="0" err="1" smtClean="0"/>
              <a:t>pubB</a:t>
            </a:r>
            <a:r>
              <a:rPr lang="de-DE" dirty="0" smtClean="0"/>
              <a:t>, </a:t>
            </a:r>
            <a:r>
              <a:rPr lang="de-DE" dirty="0" err="1" smtClean="0"/>
              <a:t>eB</a:t>
            </a:r>
            <a:r>
              <a:rPr lang="de-DE" dirty="0" smtClean="0"/>
              <a:t>		A </a:t>
            </a:r>
            <a:r>
              <a:rPr lang="de-DE" dirty="0" err="1" smtClean="0"/>
              <a:t>knows</a:t>
            </a:r>
            <a:r>
              <a:rPr lang="de-DE" dirty="0" smtClean="0"/>
              <a:t> K</a:t>
            </a:r>
          </a:p>
          <a:p>
            <a:pPr lvl="1"/>
            <a:r>
              <a:rPr lang="de-DE" dirty="0" smtClean="0"/>
              <a:t>3. A-&gt;B: </a:t>
            </a:r>
            <a:r>
              <a:rPr lang="de-DE" dirty="0" err="1" smtClean="0"/>
              <a:t>eA</a:t>
            </a:r>
            <a:r>
              <a:rPr lang="de-DE" dirty="0" smtClean="0"/>
              <a:t>			B </a:t>
            </a:r>
            <a:r>
              <a:rPr lang="de-DE" dirty="0" err="1" smtClean="0"/>
              <a:t>knows</a:t>
            </a:r>
            <a:r>
              <a:rPr lang="de-DE" dirty="0" smtClean="0"/>
              <a:t> K</a:t>
            </a:r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smtClean="0"/>
              <a:t> more</a:t>
            </a:r>
            <a:r>
              <a:rPr lang="de-DE" dirty="0" smtClean="0"/>
              <a:t> </a:t>
            </a:r>
            <a:r>
              <a:rPr lang="de-DE" dirty="0" err="1" smtClean="0"/>
              <a:t>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NTRU-KE: A Lattice-based Public </a:t>
            </a:r>
            <a:r>
              <a:rPr lang="en-US" dirty="0" smtClean="0"/>
              <a:t>Key Exchange Protocol</a:t>
            </a:r>
          </a:p>
          <a:p>
            <a:pPr lvl="1"/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en-US" dirty="0" err="1"/>
              <a:t>Xinyu</a:t>
            </a:r>
            <a:r>
              <a:rPr lang="en-US" dirty="0"/>
              <a:t> </a:t>
            </a:r>
            <a:r>
              <a:rPr lang="en-US" dirty="0" smtClean="0"/>
              <a:t>Lei and </a:t>
            </a:r>
            <a:r>
              <a:rPr lang="en-US" dirty="0" err="1"/>
              <a:t>Xiaofeng</a:t>
            </a:r>
            <a:r>
              <a:rPr lang="en-US" dirty="0"/>
              <a:t> Liao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eprint.iacr.org/2013/718.pdf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18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Similarities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NTRU-KE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conclusion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3 </a:t>
            </a:r>
            <a:r>
              <a:rPr lang="de-DE" dirty="0" err="1"/>
              <a:t>messages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key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NTRU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9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Advantages </a:t>
            </a:r>
            <a:r>
              <a:rPr lang="de-DE" dirty="0" err="1" smtClean="0"/>
              <a:t>of</a:t>
            </a:r>
            <a:r>
              <a:rPr lang="de-DE" dirty="0" smtClean="0"/>
              <a:t> NTRU KE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NTRU KE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24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Advantages </a:t>
            </a:r>
            <a:r>
              <a:rPr lang="de-DE" dirty="0" err="1" smtClean="0"/>
              <a:t>of</a:t>
            </a:r>
            <a:r>
              <a:rPr lang="de-DE" dirty="0" smtClean="0"/>
              <a:t> NTRU Key Exchange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de-DE" dirty="0" smtClean="0"/>
              <a:t>NTRU KE </a:t>
            </a:r>
            <a:r>
              <a:rPr lang="de-DE" dirty="0" err="1" smtClean="0"/>
              <a:t>invents</a:t>
            </a:r>
            <a:r>
              <a:rPr lang="de-DE" dirty="0" smtClean="0"/>
              <a:t> </a:t>
            </a:r>
            <a:r>
              <a:rPr lang="de-DE" dirty="0"/>
              <a:t>ist </a:t>
            </a:r>
            <a:r>
              <a:rPr lang="de-DE" dirty="0" err="1"/>
              <a:t>own</a:t>
            </a:r>
            <a:r>
              <a:rPr lang="de-DE" dirty="0"/>
              <a:t> NTRU-ENCRYPT </a:t>
            </a:r>
            <a:r>
              <a:rPr lang="de-DE" dirty="0" err="1"/>
              <a:t>inversion</a:t>
            </a:r>
            <a:r>
              <a:rPr lang="de-DE" dirty="0"/>
              <a:t> problem and NTRU-ENCRYPT assumption,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 smtClean="0"/>
              <a:t>here</a:t>
            </a:r>
            <a:endParaRPr lang="de-DE" dirty="0" smtClean="0"/>
          </a:p>
          <a:p>
            <a:pPr marL="342900" lvl="1" indent="-342900">
              <a:buFont typeface="Arial" charset="0"/>
              <a:buChar char="•"/>
            </a:pPr>
            <a:r>
              <a:rPr lang="de-DE" dirty="0" smtClean="0"/>
              <a:t>NTRU Key Exchange </a:t>
            </a:r>
            <a:r>
              <a:rPr lang="de-DE" dirty="0" err="1" smtClean="0"/>
              <a:t>reuses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smtClean="0"/>
              <a:t>NTRU and </a:t>
            </a:r>
            <a:r>
              <a:rPr lang="de-DE" dirty="0" err="1" smtClean="0"/>
              <a:t>can</a:t>
            </a:r>
            <a:r>
              <a:rPr lang="de-DE" dirty="0" smtClean="0"/>
              <a:t> also </a:t>
            </a: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different Public Key Encryption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NTRU.</a:t>
            </a:r>
          </a:p>
          <a:p>
            <a:pPr marL="342900" lvl="1" indent="-342900">
              <a:buFont typeface="Arial" charset="0"/>
              <a:buChar char="•"/>
            </a:pPr>
            <a:r>
              <a:rPr lang="de-DE" dirty="0" smtClean="0"/>
              <a:t>NTRU KE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and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4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Diffie-Hellman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Alice</a:t>
            </a:r>
          </a:p>
          <a:p>
            <a:r>
              <a:rPr lang="de-DE" dirty="0" err="1" smtClean="0"/>
              <a:t>generate</a:t>
            </a:r>
            <a:r>
              <a:rPr lang="de-DE" dirty="0" smtClean="0"/>
              <a:t> </a:t>
            </a:r>
            <a:r>
              <a:rPr lang="de-DE" dirty="0" err="1" smtClean="0"/>
              <a:t>a,g,p</a:t>
            </a:r>
            <a:endParaRPr lang="de-DE" dirty="0" smtClean="0"/>
          </a:p>
          <a:p>
            <a:r>
              <a:rPr lang="de-DE" dirty="0" smtClean="0"/>
              <a:t>A=</a:t>
            </a:r>
            <a:r>
              <a:rPr lang="de-DE" dirty="0" err="1" smtClean="0"/>
              <a:t>g^d</a:t>
            </a:r>
            <a:r>
              <a:rPr lang="de-DE" dirty="0" smtClean="0"/>
              <a:t> </a:t>
            </a:r>
            <a:r>
              <a:rPr lang="de-DE" dirty="0" err="1" smtClean="0"/>
              <a:t>mod</a:t>
            </a:r>
            <a:r>
              <a:rPr lang="de-DE" dirty="0" smtClean="0"/>
              <a:t> p</a:t>
            </a:r>
          </a:p>
          <a:p>
            <a:r>
              <a:rPr lang="de-DE" dirty="0" smtClean="0"/>
              <a:t>send(</a:t>
            </a:r>
            <a:r>
              <a:rPr lang="de-DE" dirty="0" err="1" smtClean="0"/>
              <a:t>g,p,A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err="1" smtClean="0"/>
              <a:t>get</a:t>
            </a:r>
            <a:r>
              <a:rPr lang="de-DE" dirty="0" smtClean="0"/>
              <a:t>(B)</a:t>
            </a:r>
          </a:p>
          <a:p>
            <a:r>
              <a:rPr lang="de-DE" dirty="0" smtClean="0"/>
              <a:t>K=</a:t>
            </a:r>
            <a:r>
              <a:rPr lang="de-DE" dirty="0" err="1" smtClean="0"/>
              <a:t>B^a</a:t>
            </a:r>
            <a:r>
              <a:rPr lang="de-DE" dirty="0" smtClean="0"/>
              <a:t> </a:t>
            </a:r>
            <a:r>
              <a:rPr lang="de-DE" dirty="0" err="1" smtClean="0"/>
              <a:t>mod</a:t>
            </a:r>
            <a:r>
              <a:rPr lang="de-DE" dirty="0" smtClean="0"/>
              <a:t> p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Bob</a:t>
            </a:r>
          </a:p>
          <a:p>
            <a:r>
              <a:rPr lang="de-DE" dirty="0" err="1" smtClean="0"/>
              <a:t>generate</a:t>
            </a:r>
            <a:r>
              <a:rPr lang="de-DE" dirty="0" smtClean="0"/>
              <a:t> b</a:t>
            </a:r>
          </a:p>
          <a:p>
            <a:endParaRPr lang="de-DE" dirty="0" smtClean="0"/>
          </a:p>
          <a:p>
            <a:r>
              <a:rPr lang="de-DE" dirty="0" err="1" smtClean="0"/>
              <a:t>get</a:t>
            </a:r>
            <a:r>
              <a:rPr lang="de-DE" dirty="0" smtClean="0"/>
              <a:t>(</a:t>
            </a:r>
            <a:r>
              <a:rPr lang="de-DE" dirty="0" err="1" smtClean="0"/>
              <a:t>g,p,A</a:t>
            </a:r>
            <a:r>
              <a:rPr lang="de-DE" dirty="0" smtClean="0"/>
              <a:t>)</a:t>
            </a:r>
          </a:p>
          <a:p>
            <a:r>
              <a:rPr lang="de-DE" dirty="0" smtClean="0"/>
              <a:t>B=</a:t>
            </a:r>
            <a:r>
              <a:rPr lang="de-DE" dirty="0" err="1" smtClean="0"/>
              <a:t>g^b</a:t>
            </a:r>
            <a:r>
              <a:rPr lang="de-DE" dirty="0" smtClean="0"/>
              <a:t> </a:t>
            </a:r>
            <a:r>
              <a:rPr lang="de-DE" dirty="0" err="1" smtClean="0"/>
              <a:t>mod</a:t>
            </a:r>
            <a:r>
              <a:rPr lang="de-DE" dirty="0" smtClean="0"/>
              <a:t> p</a:t>
            </a:r>
          </a:p>
          <a:p>
            <a:r>
              <a:rPr lang="de-DE" dirty="0" smtClean="0"/>
              <a:t>send(B)</a:t>
            </a:r>
          </a:p>
          <a:p>
            <a:r>
              <a:rPr lang="de-DE" dirty="0" smtClean="0"/>
              <a:t>K=</a:t>
            </a:r>
            <a:r>
              <a:rPr lang="de-DE" dirty="0" err="1" smtClean="0"/>
              <a:t>A^b</a:t>
            </a:r>
            <a:r>
              <a:rPr lang="de-DE" dirty="0" smtClean="0"/>
              <a:t> </a:t>
            </a:r>
            <a:r>
              <a:rPr lang="de-DE" dirty="0" err="1" smtClean="0"/>
              <a:t>mod</a:t>
            </a:r>
            <a:r>
              <a:rPr lang="de-DE" dirty="0" smtClean="0"/>
              <a:t>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NTRU Key Exchange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Alice</a:t>
            </a:r>
          </a:p>
          <a:p>
            <a:r>
              <a:rPr lang="de-DE" dirty="0" err="1" smtClean="0"/>
              <a:t>pubA</a:t>
            </a:r>
            <a:r>
              <a:rPr lang="de-DE" dirty="0" smtClean="0"/>
              <a:t>, </a:t>
            </a:r>
            <a:r>
              <a:rPr lang="de-DE" dirty="0" err="1" smtClean="0"/>
              <a:t>privA</a:t>
            </a:r>
            <a:r>
              <a:rPr lang="de-DE" dirty="0" smtClean="0"/>
              <a:t>, </a:t>
            </a:r>
            <a:r>
              <a:rPr lang="de-DE" dirty="0" err="1" smtClean="0"/>
              <a:t>randA</a:t>
            </a:r>
            <a:endParaRPr lang="de-DE" dirty="0" smtClean="0"/>
          </a:p>
          <a:p>
            <a:r>
              <a:rPr lang="de-DE" dirty="0" smtClean="0"/>
              <a:t>send(</a:t>
            </a:r>
            <a:r>
              <a:rPr lang="de-DE" dirty="0" err="1" smtClean="0"/>
              <a:t>pubA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get</a:t>
            </a:r>
            <a:r>
              <a:rPr lang="de-DE" dirty="0" smtClean="0"/>
              <a:t>(</a:t>
            </a:r>
            <a:r>
              <a:rPr lang="de-DE" dirty="0" err="1" smtClean="0"/>
              <a:t>pubB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eA</a:t>
            </a:r>
            <a:r>
              <a:rPr lang="de-DE" dirty="0" smtClean="0"/>
              <a:t>=</a:t>
            </a:r>
            <a:r>
              <a:rPr lang="de-DE" dirty="0" err="1" smtClean="0"/>
              <a:t>enc</a:t>
            </a:r>
            <a:r>
              <a:rPr lang="de-DE" dirty="0" smtClean="0"/>
              <a:t>(</a:t>
            </a:r>
            <a:r>
              <a:rPr lang="de-DE" dirty="0" err="1" smtClean="0"/>
              <a:t>rA,pubB</a:t>
            </a:r>
            <a:r>
              <a:rPr lang="de-DE" dirty="0" smtClean="0"/>
              <a:t>)</a:t>
            </a:r>
          </a:p>
          <a:p>
            <a:r>
              <a:rPr lang="de-DE" dirty="0" smtClean="0"/>
              <a:t>send(</a:t>
            </a:r>
            <a:r>
              <a:rPr lang="de-DE" dirty="0" err="1" smtClean="0"/>
              <a:t>eA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get</a:t>
            </a:r>
            <a:r>
              <a:rPr lang="de-DE" dirty="0" smtClean="0"/>
              <a:t>(</a:t>
            </a:r>
            <a:r>
              <a:rPr lang="de-DE" dirty="0" err="1" smtClean="0"/>
              <a:t>eB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rB</a:t>
            </a:r>
            <a:r>
              <a:rPr lang="de-DE" dirty="0" smtClean="0"/>
              <a:t>=</a:t>
            </a:r>
            <a:r>
              <a:rPr lang="de-DE" dirty="0" err="1" smtClean="0"/>
              <a:t>dec</a:t>
            </a:r>
            <a:r>
              <a:rPr lang="de-DE" dirty="0" smtClean="0"/>
              <a:t>(</a:t>
            </a:r>
            <a:r>
              <a:rPr lang="de-DE" dirty="0" err="1" smtClean="0"/>
              <a:t>eB,privA</a:t>
            </a:r>
            <a:r>
              <a:rPr lang="de-DE" dirty="0" smtClean="0"/>
              <a:t>)</a:t>
            </a:r>
          </a:p>
          <a:p>
            <a:r>
              <a:rPr lang="de-DE" dirty="0" smtClean="0"/>
              <a:t>K=</a:t>
            </a:r>
            <a:r>
              <a:rPr lang="de-DE" dirty="0" err="1" smtClean="0"/>
              <a:t>hash</a:t>
            </a:r>
            <a:r>
              <a:rPr lang="de-DE" dirty="0" smtClean="0"/>
              <a:t>(</a:t>
            </a:r>
            <a:r>
              <a:rPr lang="de-DE" dirty="0" err="1" smtClean="0"/>
              <a:t>rA,rB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Bob</a:t>
            </a:r>
          </a:p>
          <a:p>
            <a:r>
              <a:rPr lang="de-DE" dirty="0" err="1" smtClean="0"/>
              <a:t>pubB,privB,randB</a:t>
            </a:r>
            <a:endParaRPr lang="de-DE" dirty="0" smtClean="0"/>
          </a:p>
          <a:p>
            <a:r>
              <a:rPr lang="de-DE" dirty="0" smtClean="0"/>
              <a:t>send(</a:t>
            </a:r>
            <a:r>
              <a:rPr lang="de-DE" dirty="0" err="1" smtClean="0"/>
              <a:t>pubB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get</a:t>
            </a:r>
            <a:r>
              <a:rPr lang="de-DE" dirty="0" smtClean="0"/>
              <a:t>(</a:t>
            </a:r>
            <a:r>
              <a:rPr lang="de-DE" dirty="0" err="1" smtClean="0"/>
              <a:t>pubA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eB</a:t>
            </a:r>
            <a:r>
              <a:rPr lang="de-DE" dirty="0" smtClean="0"/>
              <a:t>=</a:t>
            </a:r>
            <a:r>
              <a:rPr lang="de-DE" dirty="0" err="1" smtClean="0"/>
              <a:t>enc</a:t>
            </a:r>
            <a:r>
              <a:rPr lang="de-DE" dirty="0" smtClean="0"/>
              <a:t>(</a:t>
            </a:r>
            <a:r>
              <a:rPr lang="de-DE" dirty="0" err="1" smtClean="0"/>
              <a:t>rB,pubB</a:t>
            </a:r>
            <a:r>
              <a:rPr lang="de-DE" dirty="0" smtClean="0"/>
              <a:t>)</a:t>
            </a:r>
          </a:p>
          <a:p>
            <a:r>
              <a:rPr lang="de-DE" dirty="0" smtClean="0"/>
              <a:t>send(</a:t>
            </a:r>
            <a:r>
              <a:rPr lang="de-DE" dirty="0" err="1" smtClean="0"/>
              <a:t>eB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get</a:t>
            </a:r>
            <a:r>
              <a:rPr lang="de-DE" dirty="0" smtClean="0"/>
              <a:t>(</a:t>
            </a:r>
            <a:r>
              <a:rPr lang="de-DE" dirty="0" err="1" smtClean="0"/>
              <a:t>eA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rA</a:t>
            </a:r>
            <a:r>
              <a:rPr lang="de-DE" dirty="0" smtClean="0"/>
              <a:t>=</a:t>
            </a:r>
            <a:r>
              <a:rPr lang="de-DE" dirty="0" err="1" smtClean="0"/>
              <a:t>dec</a:t>
            </a:r>
            <a:r>
              <a:rPr lang="de-DE" dirty="0" smtClean="0"/>
              <a:t>(</a:t>
            </a:r>
            <a:r>
              <a:rPr lang="de-DE" dirty="0" err="1" smtClean="0"/>
              <a:t>eA,privB</a:t>
            </a:r>
            <a:r>
              <a:rPr lang="de-DE" dirty="0" smtClean="0"/>
              <a:t>)</a:t>
            </a:r>
          </a:p>
          <a:p>
            <a:r>
              <a:rPr lang="de-DE" dirty="0" smtClean="0"/>
              <a:t>K=</a:t>
            </a:r>
            <a:r>
              <a:rPr lang="de-DE" dirty="0" err="1" smtClean="0"/>
              <a:t>hash</a:t>
            </a:r>
            <a:r>
              <a:rPr lang="de-DE" dirty="0" smtClean="0"/>
              <a:t>(</a:t>
            </a:r>
            <a:r>
              <a:rPr lang="de-DE" dirty="0" err="1" smtClean="0"/>
              <a:t>rA,rB</a:t>
            </a:r>
            <a:r>
              <a:rPr lang="de-D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Requirements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computed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sent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Fulfilled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pubA</a:t>
            </a:r>
            <a:r>
              <a:rPr lang="de-DE" dirty="0" smtClean="0"/>
              <a:t>, </a:t>
            </a:r>
            <a:r>
              <a:rPr lang="de-DE" dirty="0" err="1" smtClean="0"/>
              <a:t>pubB</a:t>
            </a:r>
            <a:r>
              <a:rPr lang="de-DE" dirty="0" smtClean="0"/>
              <a:t>, </a:t>
            </a:r>
            <a:r>
              <a:rPr lang="de-DE" dirty="0" err="1" smtClean="0"/>
              <a:t>eA</a:t>
            </a:r>
            <a:r>
              <a:rPr lang="de-DE" dirty="0" smtClean="0"/>
              <a:t> and </a:t>
            </a:r>
            <a:r>
              <a:rPr lang="de-DE" dirty="0" err="1" smtClean="0"/>
              <a:t>eB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sent</a:t>
            </a:r>
            <a:r>
              <a:rPr lang="de-DE" dirty="0" smtClean="0"/>
              <a:t>,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-key </a:t>
            </a:r>
            <a:r>
              <a:rPr lang="de-DE" dirty="0" err="1" smtClean="0"/>
              <a:t>encryption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endParaRPr lang="de-DE" dirty="0" smtClean="0"/>
          </a:p>
          <a:p>
            <a:r>
              <a:rPr lang="de-DE" dirty="0" smtClean="0"/>
              <a:t>None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resulting</a:t>
            </a:r>
            <a:r>
              <a:rPr lang="de-DE" dirty="0" smtClean="0"/>
              <a:t> key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choosing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input </a:t>
            </a:r>
            <a:r>
              <a:rPr lang="de-DE" dirty="0" err="1" smtClean="0"/>
              <a:t>parameters</a:t>
            </a:r>
            <a:r>
              <a:rPr lang="de-DE" dirty="0" smtClean="0"/>
              <a:t> (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peer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communicate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bad</a:t>
            </a:r>
            <a:r>
              <a:rPr lang="de-DE" dirty="0" smtClean="0"/>
              <a:t> key)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Randomness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Random Number Generators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tough</a:t>
            </a:r>
            <a:r>
              <a:rPr lang="de-DE" dirty="0" smtClean="0"/>
              <a:t> problem</a:t>
            </a:r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endParaRPr lang="de-DE" dirty="0" smtClean="0"/>
          </a:p>
          <a:p>
            <a:r>
              <a:rPr lang="de-DE" dirty="0" smtClean="0"/>
              <a:t>The history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endParaRPr lang="de-DE" dirty="0" smtClean="0"/>
          </a:p>
          <a:p>
            <a:pPr lvl="1"/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assumed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Random Number Generator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insecure, </a:t>
            </a:r>
            <a:r>
              <a:rPr lang="de-DE" dirty="0" err="1" smtClean="0"/>
              <a:t>resulting</a:t>
            </a:r>
            <a:r>
              <a:rPr lang="de-DE" dirty="0" smtClean="0"/>
              <a:t> in insecure </a:t>
            </a:r>
            <a:r>
              <a:rPr lang="de-DE" dirty="0" err="1" smtClean="0"/>
              <a:t>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6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requirement </a:t>
            </a:r>
            <a:r>
              <a:rPr lang="de-DE" dirty="0" err="1" smtClean="0"/>
              <a:t>for</a:t>
            </a:r>
            <a:r>
              <a:rPr lang="de-DE" dirty="0" smtClean="0"/>
              <a:t> a Key Exchange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endParaRPr lang="de-DE" dirty="0" smtClean="0"/>
          </a:p>
          <a:p>
            <a:r>
              <a:rPr lang="de-DE" dirty="0" smtClean="0"/>
              <a:t>and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</a:t>
            </a:r>
            <a:endParaRPr lang="de-DE" dirty="0" smtClean="0"/>
          </a:p>
          <a:p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trust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resulting</a:t>
            </a:r>
            <a:r>
              <a:rPr lang="de-DE" dirty="0" smtClean="0"/>
              <a:t> key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6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follow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endParaRPr lang="de-DE" dirty="0" smtClean="0"/>
          </a:p>
          <a:p>
            <a:r>
              <a:rPr lang="de-DE" dirty="0" err="1" smtClean="0"/>
              <a:t>you</a:t>
            </a:r>
            <a:r>
              <a:rPr lang="de-DE" dirty="0" smtClean="0"/>
              <a:t> will </a:t>
            </a:r>
            <a:r>
              <a:rPr lang="de-DE" dirty="0" err="1" smtClean="0"/>
              <a:t>get</a:t>
            </a:r>
            <a:r>
              <a:rPr lang="de-DE" dirty="0" smtClean="0"/>
              <a:t> a </a:t>
            </a:r>
            <a:r>
              <a:rPr lang="de-DE" dirty="0" err="1" smtClean="0"/>
              <a:t>secure</a:t>
            </a:r>
            <a:r>
              <a:rPr lang="de-DE" dirty="0" smtClean="0"/>
              <a:t> key EVEN IF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endParaRPr lang="de-DE" dirty="0" smtClean="0"/>
          </a:p>
          <a:p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party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endParaRPr lang="de-DE" dirty="0" smtClean="0"/>
          </a:p>
          <a:p>
            <a:r>
              <a:rPr lang="de-DE" dirty="0" smtClean="0"/>
              <a:t>And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number </a:t>
            </a:r>
            <a:r>
              <a:rPr lang="de-DE" dirty="0" err="1" smtClean="0"/>
              <a:t>generators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partly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chance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will </a:t>
            </a:r>
            <a:r>
              <a:rPr lang="de-DE" dirty="0" err="1" smtClean="0"/>
              <a:t>get</a:t>
            </a:r>
            <a:r>
              <a:rPr lang="de-DE" dirty="0" smtClean="0"/>
              <a:t> a </a:t>
            </a:r>
            <a:r>
              <a:rPr lang="de-DE" dirty="0" err="1" smtClean="0"/>
              <a:t>secure</a:t>
            </a:r>
            <a:r>
              <a:rPr lang="de-DE" dirty="0" smtClean="0"/>
              <a:t>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1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problems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original DH </a:t>
            </a:r>
            <a:r>
              <a:rPr lang="de-DE" dirty="0" err="1" smtClean="0"/>
              <a:t>algorithm</a:t>
            </a:r>
            <a:r>
              <a:rPr lang="de-DE" dirty="0" smtClean="0"/>
              <a:t>, Alice </a:t>
            </a:r>
            <a:r>
              <a:rPr lang="de-DE" dirty="0" err="1" smtClean="0"/>
              <a:t>leaks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randomness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was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 g and p </a:t>
            </a:r>
            <a:r>
              <a:rPr lang="de-DE" dirty="0" err="1" smtClean="0"/>
              <a:t>to</a:t>
            </a:r>
            <a:r>
              <a:rPr lang="de-DE" dirty="0" smtClean="0"/>
              <a:t> a passive </a:t>
            </a:r>
            <a:r>
              <a:rPr lang="de-DE" dirty="0" err="1" smtClean="0"/>
              <a:t>attacker</a:t>
            </a:r>
            <a:r>
              <a:rPr lang="de-DE" dirty="0" smtClean="0"/>
              <a:t>. Bob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leak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randomness</a:t>
            </a:r>
            <a:r>
              <a:rPr lang="de-DE" dirty="0" smtClean="0"/>
              <a:t>.</a:t>
            </a:r>
          </a:p>
          <a:p>
            <a:r>
              <a:rPr lang="de-DE" dirty="0" smtClean="0"/>
              <a:t>NTRU key exchange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leak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passive </a:t>
            </a:r>
            <a:r>
              <a:rPr lang="de-DE" dirty="0" err="1" smtClean="0"/>
              <a:t>attacker</a:t>
            </a:r>
            <a:endParaRPr lang="de-DE" dirty="0" smtClean="0"/>
          </a:p>
          <a:p>
            <a:r>
              <a:rPr lang="de-DE" dirty="0" smtClean="0"/>
              <a:t>In NTRU Key exchange, an </a:t>
            </a: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attacker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rA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Alice and </a:t>
            </a:r>
            <a:r>
              <a:rPr lang="de-DE" dirty="0" err="1" smtClean="0"/>
              <a:t>rB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Bob </a:t>
            </a:r>
            <a:r>
              <a:rPr lang="de-DE" dirty="0" err="1" smtClean="0"/>
              <a:t>leaked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Hash </a:t>
            </a:r>
            <a:r>
              <a:rPr lang="de-DE" dirty="0" err="1" smtClean="0"/>
              <a:t>security</a:t>
            </a:r>
            <a:r>
              <a:rPr lang="de-DE" dirty="0" smtClean="0"/>
              <a:t> and </a:t>
            </a:r>
            <a:r>
              <a:rPr lang="de-DE" dirty="0" err="1" smtClean="0"/>
              <a:t>Race</a:t>
            </a:r>
            <a:r>
              <a:rPr lang="de-DE" dirty="0" smtClean="0"/>
              <a:t> condition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It</a:t>
            </a:r>
            <a:r>
              <a:rPr lang="de-DE" dirty="0" smtClean="0"/>
              <a:t> was </a:t>
            </a:r>
            <a:r>
              <a:rPr lang="de-DE" dirty="0" err="1" smtClean="0"/>
              <a:t>suggested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XOR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sufficient</a:t>
            </a:r>
            <a:r>
              <a:rPr lang="de-DE" dirty="0" smtClean="0"/>
              <a:t> Hash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race</a:t>
            </a:r>
            <a:r>
              <a:rPr lang="de-DE" dirty="0" smtClean="0"/>
              <a:t> condition </a:t>
            </a:r>
            <a:r>
              <a:rPr lang="de-DE" dirty="0" err="1" smtClean="0"/>
              <a:t>between</a:t>
            </a:r>
            <a:r>
              <a:rPr lang="de-DE" dirty="0" smtClean="0"/>
              <a:t> Alice and Bob.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Bob </a:t>
            </a:r>
            <a:r>
              <a:rPr lang="de-DE" dirty="0" err="1" smtClean="0"/>
              <a:t>sends</a:t>
            </a:r>
            <a:r>
              <a:rPr lang="de-DE" dirty="0" smtClean="0"/>
              <a:t> </a:t>
            </a:r>
            <a:r>
              <a:rPr lang="de-DE" dirty="0" err="1" smtClean="0"/>
              <a:t>eB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Alice </a:t>
            </a:r>
            <a:r>
              <a:rPr lang="de-DE" dirty="0" err="1" smtClean="0"/>
              <a:t>sends</a:t>
            </a:r>
            <a:r>
              <a:rPr lang="de-DE" dirty="0" smtClean="0"/>
              <a:t> </a:t>
            </a:r>
            <a:r>
              <a:rPr lang="de-DE" dirty="0" err="1" smtClean="0"/>
              <a:t>eA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Alice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decrypt</a:t>
            </a:r>
            <a:r>
              <a:rPr lang="de-DE" dirty="0" smtClean="0"/>
              <a:t> </a:t>
            </a:r>
            <a:r>
              <a:rPr lang="de-DE" dirty="0" err="1" smtClean="0"/>
              <a:t>rB</a:t>
            </a:r>
            <a:r>
              <a:rPr lang="de-DE" dirty="0" smtClean="0"/>
              <a:t>, and </a:t>
            </a:r>
            <a:r>
              <a:rPr lang="de-DE" dirty="0" err="1" smtClean="0"/>
              <a:t>generate</a:t>
            </a:r>
            <a:r>
              <a:rPr lang="de-DE" dirty="0" smtClean="0"/>
              <a:t>/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rA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hashed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UCG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CEE"/>
      </a:accent1>
      <a:accent2>
        <a:srgbClr val="E37823"/>
      </a:accent2>
      <a:accent3>
        <a:srgbClr val="51A836"/>
      </a:accent3>
      <a:accent4>
        <a:srgbClr val="FFF20D"/>
      </a:accent4>
      <a:accent5>
        <a:srgbClr val="0000CC"/>
      </a:accent5>
      <a:accent6>
        <a:srgbClr val="E2001A"/>
      </a:accent6>
      <a:hlink>
        <a:srgbClr val="E2001A"/>
      </a:hlink>
      <a:folHlink>
        <a:srgbClr val="808080"/>
      </a:folHlink>
    </a:clrScheme>
    <a:fontScheme name="UCG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644</Words>
  <Application>Microsoft Office PowerPoint</Application>
  <PresentationFormat>Bildschirmpräsentation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blank</vt:lpstr>
      <vt:lpstr>NTRU Key Exchange  based on a posting of Lars Luthman  on the Cryptography mailinglist on 05/17/2014</vt:lpstr>
      <vt:lpstr>Diffie-Hellman</vt:lpstr>
      <vt:lpstr>NTRU Key Exchange</vt:lpstr>
      <vt:lpstr>Requirements</vt:lpstr>
      <vt:lpstr>Randomness</vt:lpstr>
      <vt:lpstr>Requirements</vt:lpstr>
      <vt:lpstr>PowerPoint-Präsentation</vt:lpstr>
      <vt:lpstr>Potential problems</vt:lpstr>
      <vt:lpstr>Hash security and Race condition</vt:lpstr>
      <vt:lpstr>Race condition</vt:lpstr>
      <vt:lpstr>Potential solutions</vt:lpstr>
      <vt:lpstr>Another problem</vt:lpstr>
      <vt:lpstr>Performance</vt:lpstr>
      <vt:lpstr>Alternatives</vt:lpstr>
      <vt:lpstr>Similarities with NTRU-KE</vt:lpstr>
      <vt:lpstr>Advantages of NTRU KE</vt:lpstr>
      <vt:lpstr>Advantages of NTRU Key Exchange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2014-06-23T12:35:09Z</dcterms:created>
  <dcterms:modified xsi:type="dcterms:W3CDTF">2014-06-23T12:36:12Z</dcterms:modified>
</cp:coreProperties>
</file>