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1092" r:id="rId2"/>
    <p:sldId id="1088" r:id="rId3"/>
  </p:sldIdLst>
  <p:sldSz cx="9144000" cy="6858000" type="screen4x3"/>
  <p:notesSz cx="6864350" cy="9996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9632"/>
    <a:srgbClr val="EB938E"/>
    <a:srgbClr val="BABAC6"/>
    <a:srgbClr val="B9C6B5"/>
    <a:srgbClr val="C7E6E5"/>
    <a:srgbClr val="C9C8CD"/>
    <a:srgbClr val="CFD9D9"/>
    <a:srgbClr val="7C6D59"/>
    <a:srgbClr val="B39B7C"/>
    <a:srgbClr val="DFC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81" autoAdjust="0"/>
    <p:restoredTop sz="93991" autoAdjust="0"/>
  </p:normalViewPr>
  <p:slideViewPr>
    <p:cSldViewPr>
      <p:cViewPr>
        <p:scale>
          <a:sx n="70" d="100"/>
          <a:sy n="70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4551" cy="499825"/>
          </a:xfrm>
          <a:prstGeom prst="rect">
            <a:avLst/>
          </a:prstGeom>
        </p:spPr>
        <p:txBody>
          <a:bodyPr vert="horz" lIns="96332" tIns="48166" rIns="96332" bIns="4816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8212" y="1"/>
            <a:ext cx="2974551" cy="499825"/>
          </a:xfrm>
          <a:prstGeom prst="rect">
            <a:avLst/>
          </a:prstGeom>
        </p:spPr>
        <p:txBody>
          <a:bodyPr vert="horz" lIns="96332" tIns="48166" rIns="96332" bIns="48166" rtlCol="0"/>
          <a:lstStyle>
            <a:lvl1pPr algn="r">
              <a:defRPr sz="1300"/>
            </a:lvl1pPr>
          </a:lstStyle>
          <a:p>
            <a:fld id="{D5712CD2-0424-4561-851D-BBDEDEFF03D1}" type="datetimeFigureOut">
              <a:rPr lang="en-GB" smtClean="0"/>
              <a:t>15/09/2017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50888"/>
            <a:ext cx="4997450" cy="37480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32" tIns="48166" rIns="96332" bIns="48166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vert="horz" lIns="96332" tIns="48166" rIns="96332" bIns="48166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94929"/>
            <a:ext cx="2974551" cy="499825"/>
          </a:xfrm>
          <a:prstGeom prst="rect">
            <a:avLst/>
          </a:prstGeom>
        </p:spPr>
        <p:txBody>
          <a:bodyPr vert="horz" lIns="96332" tIns="48166" rIns="96332" bIns="4816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8212" y="9494929"/>
            <a:ext cx="2974551" cy="499825"/>
          </a:xfrm>
          <a:prstGeom prst="rect">
            <a:avLst/>
          </a:prstGeom>
        </p:spPr>
        <p:txBody>
          <a:bodyPr vert="horz" lIns="96332" tIns="48166" rIns="96332" bIns="48166" rtlCol="0" anchor="b"/>
          <a:lstStyle>
            <a:lvl1pPr algn="r">
              <a:defRPr sz="1300"/>
            </a:lvl1pPr>
          </a:lstStyle>
          <a:p>
            <a:fld id="{4917FFC5-CD3B-4EF7-8DD8-325A769B13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11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B93E-3C73-4126-9AE4-DC05A79D5B2E}" type="datetimeFigureOut">
              <a:rPr lang="en-GB" smtClean="0"/>
              <a:t>15/09/2017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0C11-3B6A-45D9-A799-A9BC6360830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72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B93E-3C73-4126-9AE4-DC05A79D5B2E}" type="datetimeFigureOut">
              <a:rPr lang="en-GB" smtClean="0"/>
              <a:t>15/09/2017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0C11-3B6A-45D9-A799-A9BC6360830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988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B93E-3C73-4126-9AE4-DC05A79D5B2E}" type="datetimeFigureOut">
              <a:rPr lang="en-GB" smtClean="0"/>
              <a:t>15/09/2017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0C11-3B6A-45D9-A799-A9BC6360830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668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B93E-3C73-4126-9AE4-DC05A79D5B2E}" type="datetimeFigureOut">
              <a:rPr lang="en-GB" smtClean="0"/>
              <a:t>15/09/2017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0C11-3B6A-45D9-A799-A9BC6360830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414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B93E-3C73-4126-9AE4-DC05A79D5B2E}" type="datetimeFigureOut">
              <a:rPr lang="en-GB" smtClean="0"/>
              <a:t>15/09/2017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0C11-3B6A-45D9-A799-A9BC6360830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22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B93E-3C73-4126-9AE4-DC05A79D5B2E}" type="datetimeFigureOut">
              <a:rPr lang="en-GB" smtClean="0"/>
              <a:t>15/09/2017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0C11-3B6A-45D9-A799-A9BC6360830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90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B93E-3C73-4126-9AE4-DC05A79D5B2E}" type="datetimeFigureOut">
              <a:rPr lang="en-GB" smtClean="0"/>
              <a:t>15/09/2017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0C11-3B6A-45D9-A799-A9BC6360830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52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B93E-3C73-4126-9AE4-DC05A79D5B2E}" type="datetimeFigureOut">
              <a:rPr lang="en-GB" smtClean="0"/>
              <a:t>15/09/2017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0C11-3B6A-45D9-A799-A9BC6360830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180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B93E-3C73-4126-9AE4-DC05A79D5B2E}" type="datetimeFigureOut">
              <a:rPr lang="en-GB" smtClean="0"/>
              <a:t>15/09/2017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0C11-3B6A-45D9-A799-A9BC6360830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146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B93E-3C73-4126-9AE4-DC05A79D5B2E}" type="datetimeFigureOut">
              <a:rPr lang="en-GB" smtClean="0"/>
              <a:t>15/09/2017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0C11-3B6A-45D9-A799-A9BC6360830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90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B93E-3C73-4126-9AE4-DC05A79D5B2E}" type="datetimeFigureOut">
              <a:rPr lang="en-GB" smtClean="0"/>
              <a:t>15/09/2017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0C11-3B6A-45D9-A799-A9BC6360830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49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DB93E-3C73-4126-9AE4-DC05A79D5B2E}" type="datetimeFigureOut">
              <a:rPr lang="en-GB" smtClean="0"/>
              <a:t>15/09/2017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B0C11-3B6A-45D9-A799-A9BC6360830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02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 2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5064" y="3096"/>
            <a:ext cx="9184314" cy="6516502"/>
          </a:xfrm>
          <a:prstGeom prst="rect">
            <a:avLst/>
          </a:prstGeom>
        </p:spPr>
      </p:pic>
      <p:sp>
        <p:nvSpPr>
          <p:cNvPr id="37" name="Rechteck 36"/>
          <p:cNvSpPr/>
          <p:nvPr/>
        </p:nvSpPr>
        <p:spPr>
          <a:xfrm>
            <a:off x="-15224" y="1"/>
            <a:ext cx="1784669" cy="68580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8" name="IMM_logo-freigestell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132" y="188952"/>
            <a:ext cx="1439555" cy="1238018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Textfeld 38"/>
          <p:cNvSpPr txBox="1"/>
          <p:nvPr/>
        </p:nvSpPr>
        <p:spPr>
          <a:xfrm>
            <a:off x="97192" y="1700808"/>
            <a:ext cx="1689886" cy="31688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700" dirty="0" smtClean="0">
                <a:latin typeface="Avenir Book" charset="0"/>
                <a:ea typeface="Avenir Book" charset="0"/>
                <a:cs typeface="Avenir Book" charset="0"/>
              </a:rPr>
              <a:t>BEST OF </a:t>
            </a:r>
          </a:p>
          <a:p>
            <a:r>
              <a:rPr lang="de-DE" sz="2200" dirty="0" smtClean="0">
                <a:latin typeface="Avenir Book" charset="0"/>
                <a:ea typeface="Avenir Book" charset="0"/>
                <a:cs typeface="Avenir Book" charset="0"/>
              </a:rPr>
              <a:t>#IMM2017 </a:t>
            </a:r>
            <a:endParaRPr lang="de-DE" sz="10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endParaRPr lang="de-DE" sz="3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r>
              <a:rPr lang="de-DE" sz="1650" dirty="0" smtClean="0">
                <a:latin typeface="Avenir Book" charset="0"/>
                <a:ea typeface="Avenir Book" charset="0"/>
                <a:cs typeface="Avenir Book" charset="0"/>
              </a:rPr>
              <a:t>MI., 20.9.2017</a:t>
            </a:r>
            <a:endParaRPr lang="de-DE" sz="1500" dirty="0" smtClean="0">
              <a:latin typeface="Avenir Book" charset="0"/>
              <a:ea typeface="Avenir Book" charset="0"/>
              <a:cs typeface="Avenir Book" charset="0"/>
            </a:endParaRPr>
          </a:p>
          <a:p>
            <a:endParaRPr lang="de-DE" sz="1500" dirty="0" smtClean="0">
              <a:latin typeface="Avenir Book" charset="0"/>
              <a:ea typeface="Avenir Book" charset="0"/>
              <a:cs typeface="Avenir Book" charset="0"/>
            </a:endParaRPr>
          </a:p>
          <a:p>
            <a:endParaRPr lang="de-DE" sz="1500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de-DE" sz="1500" dirty="0" smtClean="0">
              <a:latin typeface="Avenir Book" charset="0"/>
              <a:ea typeface="Avenir Book" charset="0"/>
              <a:cs typeface="Avenir Book" charset="0"/>
            </a:endParaRPr>
          </a:p>
          <a:p>
            <a:endParaRPr lang="de-DE" sz="1500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de-DE" sz="1500" dirty="0" smtClean="0">
              <a:latin typeface="Avenir Book" charset="0"/>
              <a:ea typeface="Avenir Book" charset="0"/>
              <a:cs typeface="Avenir Book" charset="0"/>
            </a:endParaRPr>
          </a:p>
          <a:p>
            <a:endParaRPr lang="de-DE" sz="10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ts val="2200"/>
              </a:lnSpc>
            </a:pPr>
            <a:r>
              <a:rPr lang="de-DE" sz="1400" dirty="0" smtClean="0">
                <a:latin typeface="Avenir Book" charset="0"/>
                <a:ea typeface="Avenir Book" charset="0"/>
                <a:cs typeface="Avenir Book" charset="0"/>
              </a:rPr>
              <a:t>@ digital </a:t>
            </a:r>
            <a:r>
              <a:rPr lang="de-DE" sz="1400" dirty="0" err="1" smtClean="0">
                <a:latin typeface="Avenir Book" charset="0"/>
                <a:ea typeface="Avenir Book" charset="0"/>
                <a:cs typeface="Avenir Book" charset="0"/>
              </a:rPr>
              <a:t>days</a:t>
            </a:r>
            <a:r>
              <a:rPr lang="de-DE" sz="1400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de-DE" sz="1400" dirty="0" smtClean="0">
                <a:latin typeface="Avenir Book" charset="0"/>
                <a:ea typeface="Avenir Book" charset="0"/>
                <a:cs typeface="Avenir Book" charset="0"/>
              </a:rPr>
              <a:t>‘17</a:t>
            </a:r>
            <a:endParaRPr lang="de-DE" sz="1400" dirty="0"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ts val="2200"/>
              </a:lnSpc>
            </a:pPr>
            <a:r>
              <a:rPr lang="de-DE" sz="1400" dirty="0" smtClean="0">
                <a:latin typeface="Avenir Book" charset="0"/>
                <a:ea typeface="Avenir Book" charset="0"/>
                <a:cs typeface="Avenir Book" charset="0"/>
              </a:rPr>
              <a:t>Universität Wien</a:t>
            </a:r>
          </a:p>
        </p:txBody>
      </p:sp>
      <p:sp>
        <p:nvSpPr>
          <p:cNvPr id="21" name="Rechteck 20"/>
          <p:cNvSpPr/>
          <p:nvPr/>
        </p:nvSpPr>
        <p:spPr>
          <a:xfrm>
            <a:off x="-15224" y="6321013"/>
            <a:ext cx="9184314" cy="536987"/>
          </a:xfrm>
          <a:prstGeom prst="rect">
            <a:avLst/>
          </a:prstGeom>
          <a:solidFill>
            <a:srgbClr val="EF9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-15224" y="5019778"/>
            <a:ext cx="9184314" cy="13615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88900" dir="4680000" algn="ctr" rotWithShape="0">
              <a:srgbClr val="000000">
                <a:alpha val="4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017301" y="6495481"/>
            <a:ext cx="7119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www.industrymeetsmakers.com</a:t>
            </a:r>
            <a:r>
              <a:rPr lang="de-DE" sz="1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* </a:t>
            </a:r>
            <a:r>
              <a:rPr lang="de-DE" sz="12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www.facebook.com</a:t>
            </a:r>
            <a:r>
              <a:rPr lang="de-DE" sz="1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/</a:t>
            </a:r>
            <a:r>
              <a:rPr lang="de-DE" sz="12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industrymeetsmakers</a:t>
            </a:r>
            <a:r>
              <a:rPr lang="de-DE" sz="1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* @in2make * #IMM2017</a:t>
            </a:r>
            <a:endParaRPr lang="de-DE" sz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25" name="CopaData_Logo_blu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3506" y="5251573"/>
            <a:ext cx="1451620" cy="3348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IKARUS_Logo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1623" y="5775188"/>
            <a:ext cx="1540916" cy="3826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Tele-Logo-RGB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26" y="5205389"/>
            <a:ext cx="1112874" cy="32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Bild 2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109" y="5750709"/>
            <a:ext cx="814280" cy="407140"/>
          </a:xfrm>
          <a:prstGeom prst="rect">
            <a:avLst/>
          </a:prstGeom>
        </p:spPr>
      </p:pic>
      <p:cxnSp>
        <p:nvCxnSpPr>
          <p:cNvPr id="29" name="Gerade Verbindung 28"/>
          <p:cNvCxnSpPr/>
          <p:nvPr/>
        </p:nvCxnSpPr>
        <p:spPr>
          <a:xfrm>
            <a:off x="3234328" y="5209494"/>
            <a:ext cx="0" cy="98211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3344986" y="5176581"/>
            <a:ext cx="5682966" cy="1066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900" dirty="0" smtClean="0">
                <a:latin typeface="Avenir Book" charset="0"/>
                <a:ea typeface="Avenir Book" charset="0"/>
                <a:cs typeface="Avenir Book" charset="0"/>
              </a:rPr>
              <a:t>SMART ELECTRONIC FACTORY OF THE FUTURE</a:t>
            </a:r>
          </a:p>
          <a:p>
            <a:pPr>
              <a:spcBef>
                <a:spcPts val="400"/>
              </a:spcBef>
            </a:pPr>
            <a:r>
              <a:rPr lang="de-DE" sz="1900" dirty="0">
                <a:latin typeface="Avenir Book" charset="0"/>
                <a:ea typeface="Avenir Book" charset="0"/>
                <a:cs typeface="Avenir Book" charset="0"/>
              </a:rPr>
              <a:t>K</a:t>
            </a:r>
            <a:r>
              <a:rPr lang="de-DE" sz="1900" dirty="0" smtClean="0">
                <a:latin typeface="Avenir Book" charset="0"/>
                <a:ea typeface="Avenir Book" charset="0"/>
                <a:cs typeface="Avenir Book" charset="0"/>
              </a:rPr>
              <a:t>ooperative Konzeptentwicklung</a:t>
            </a:r>
          </a:p>
          <a:p>
            <a:endParaRPr lang="de-DE" sz="1100" dirty="0" smtClean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de-DE" sz="1100" dirty="0" err="1" smtClean="0">
                <a:latin typeface="Avenir Book" charset="0"/>
                <a:ea typeface="Avenir Book" charset="0"/>
                <a:cs typeface="Avenir Book" charset="0"/>
              </a:rPr>
              <a:t>www.industrymeetsmakers.com</a:t>
            </a:r>
            <a:r>
              <a:rPr lang="de-DE" sz="1100" dirty="0" smtClean="0">
                <a:latin typeface="Avenir Book" charset="0"/>
                <a:ea typeface="Avenir Book" charset="0"/>
                <a:cs typeface="Avenir Book" charset="0"/>
              </a:rPr>
              <a:t>/smart-electronic-</a:t>
            </a:r>
            <a:r>
              <a:rPr lang="de-DE" sz="1100" dirty="0" err="1" smtClean="0">
                <a:latin typeface="Avenir Book" charset="0"/>
                <a:ea typeface="Avenir Book" charset="0"/>
                <a:cs typeface="Avenir Book" charset="0"/>
              </a:rPr>
              <a:t>factory</a:t>
            </a:r>
            <a:r>
              <a:rPr lang="de-DE" sz="1100" dirty="0" smtClean="0">
                <a:latin typeface="Avenir Book" charset="0"/>
                <a:ea typeface="Avenir Book" charset="0"/>
                <a:cs typeface="Avenir Book" charset="0"/>
              </a:rPr>
              <a:t>-</a:t>
            </a:r>
            <a:r>
              <a:rPr lang="de-DE" sz="1100" dirty="0" err="1" smtClean="0">
                <a:latin typeface="Avenir Book" charset="0"/>
                <a:ea typeface="Avenir Book" charset="0"/>
                <a:cs typeface="Avenir Book" charset="0"/>
              </a:rPr>
              <a:t>telehaase</a:t>
            </a:r>
            <a:r>
              <a:rPr lang="de-DE" sz="1100" dirty="0" smtClean="0">
                <a:latin typeface="Avenir Book" charset="0"/>
                <a:ea typeface="Avenir Book" charset="0"/>
                <a:cs typeface="Avenir Book" charset="0"/>
              </a:rPr>
              <a:t>-</a:t>
            </a:r>
            <a:r>
              <a:rPr lang="de-DE" sz="1100" dirty="0" err="1" smtClean="0">
                <a:latin typeface="Avenir Book" charset="0"/>
                <a:ea typeface="Avenir Book" charset="0"/>
                <a:cs typeface="Avenir Book" charset="0"/>
              </a:rPr>
              <a:t>abb</a:t>
            </a:r>
            <a:r>
              <a:rPr lang="de-DE" sz="1100" dirty="0" smtClean="0">
                <a:latin typeface="Avenir Book" charset="0"/>
                <a:ea typeface="Avenir Book" charset="0"/>
                <a:cs typeface="Avenir Book" charset="0"/>
              </a:rPr>
              <a:t>-</a:t>
            </a:r>
            <a:r>
              <a:rPr lang="de-DE" sz="1100" dirty="0" err="1" smtClean="0">
                <a:latin typeface="Avenir Book" charset="0"/>
                <a:ea typeface="Avenir Book" charset="0"/>
                <a:cs typeface="Avenir Book" charset="0"/>
              </a:rPr>
              <a:t>copadata</a:t>
            </a:r>
            <a:r>
              <a:rPr lang="de-DE" sz="1100" dirty="0" smtClean="0">
                <a:latin typeface="Avenir Book" charset="0"/>
                <a:ea typeface="Avenir Book" charset="0"/>
                <a:cs typeface="Avenir Book" charset="0"/>
              </a:rPr>
              <a:t>-ikarus</a:t>
            </a:r>
            <a:endParaRPr lang="de-DE" sz="11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258" y="412238"/>
            <a:ext cx="4219240" cy="325651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299316" y="3789040"/>
            <a:ext cx="62331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800" dirty="0" smtClean="0"/>
              <a:t>Philipp Gühring, Maker</a:t>
            </a:r>
          </a:p>
          <a:p>
            <a:pPr algn="ctr"/>
            <a:r>
              <a:rPr lang="de-AT" sz="2800" dirty="0" smtClean="0"/>
              <a:t>pg@futureware.at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27370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7511310" y="11212461"/>
            <a:ext cx="1794139" cy="488442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2" name="Textfeld 1"/>
          <p:cNvSpPr txBox="1"/>
          <p:nvPr/>
        </p:nvSpPr>
        <p:spPr>
          <a:xfrm>
            <a:off x="2711007" y="239921"/>
            <a:ext cx="343395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600" dirty="0" smtClean="0">
                <a:latin typeface="Avenir Book" charset="0"/>
                <a:ea typeface="Avenir Book" charset="0"/>
                <a:cs typeface="Avenir Book" charset="0"/>
              </a:rPr>
              <a:t>futureware.at/Bauteile</a:t>
            </a:r>
            <a:endParaRPr lang="de-DE" sz="26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24" name="IMM_logo-freigestell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9320" y="239922"/>
            <a:ext cx="504313" cy="43370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feld 7"/>
          <p:cNvSpPr txBox="1"/>
          <p:nvPr/>
        </p:nvSpPr>
        <p:spPr>
          <a:xfrm>
            <a:off x="251520" y="6453336"/>
            <a:ext cx="62953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latin typeface="Avenir Book" charset="0"/>
                <a:ea typeface="Avenir Book" charset="0"/>
                <a:cs typeface="Avenir Book" charset="0"/>
              </a:rPr>
              <a:t>BEST OF #IMM2017 - 20.9.2017 * Smart </a:t>
            </a:r>
            <a:r>
              <a:rPr lang="de-DE" sz="1000" dirty="0" err="1" smtClean="0">
                <a:latin typeface="Avenir Book" charset="0"/>
                <a:ea typeface="Avenir Book" charset="0"/>
                <a:cs typeface="Avenir Book" charset="0"/>
              </a:rPr>
              <a:t>eFactory</a:t>
            </a:r>
            <a:r>
              <a:rPr lang="de-DE" sz="1000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de-DE" sz="1000" dirty="0" err="1" smtClean="0">
                <a:latin typeface="Avenir Book" charset="0"/>
                <a:ea typeface="Avenir Book" charset="0"/>
                <a:cs typeface="Avenir Book" charset="0"/>
              </a:rPr>
              <a:t>of</a:t>
            </a:r>
            <a:r>
              <a:rPr lang="de-DE" sz="1000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de-DE" sz="1000" dirty="0" err="1" smtClean="0">
                <a:latin typeface="Avenir Book" charset="0"/>
                <a:ea typeface="Avenir Book" charset="0"/>
                <a:cs typeface="Avenir Book" charset="0"/>
              </a:rPr>
              <a:t>the</a:t>
            </a:r>
            <a:r>
              <a:rPr lang="de-DE" sz="1000" dirty="0" smtClean="0">
                <a:latin typeface="Avenir Book" charset="0"/>
                <a:ea typeface="Avenir Book" charset="0"/>
                <a:cs typeface="Avenir Book" charset="0"/>
              </a:rPr>
              <a:t> Future mit TELE Haase, ABB, </a:t>
            </a:r>
            <a:r>
              <a:rPr lang="de-DE" sz="1000" dirty="0" err="1" smtClean="0">
                <a:latin typeface="Avenir Book" charset="0"/>
                <a:ea typeface="Avenir Book" charset="0"/>
                <a:cs typeface="Avenir Book" charset="0"/>
              </a:rPr>
              <a:t>Copa</a:t>
            </a:r>
            <a:r>
              <a:rPr lang="de-DE" sz="1000" dirty="0" smtClean="0">
                <a:latin typeface="Avenir Book" charset="0"/>
                <a:ea typeface="Avenir Book" charset="0"/>
                <a:cs typeface="Avenir Book" charset="0"/>
              </a:rPr>
              <a:t> Data und Ikarus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975566"/>
            <a:ext cx="7200800" cy="5164324"/>
          </a:xfrm>
          <a:prstGeom prst="rect">
            <a:avLst/>
          </a:prstGeom>
        </p:spPr>
      </p:pic>
      <p:sp>
        <p:nvSpPr>
          <p:cNvPr id="4" name="Pfeil nach links 3"/>
          <p:cNvSpPr/>
          <p:nvPr/>
        </p:nvSpPr>
        <p:spPr>
          <a:xfrm>
            <a:off x="1950739" y="1268760"/>
            <a:ext cx="1080120" cy="504056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81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Office PowerPoint</Application>
  <PresentationFormat>Bildschirmpräsentation (4:3)</PresentationFormat>
  <Paragraphs>21</Paragraphs>
  <Slides>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Larissa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Xella @ Web Erste Vorüberlegungen</dc:title>
  <dc:creator>Sandra</dc:creator>
  <cp:lastModifiedBy>Philipp Gühring</cp:lastModifiedBy>
  <cp:revision>1213</cp:revision>
  <cp:lastPrinted>2016-10-19T10:28:37Z</cp:lastPrinted>
  <dcterms:created xsi:type="dcterms:W3CDTF">2014-05-05T03:20:25Z</dcterms:created>
  <dcterms:modified xsi:type="dcterms:W3CDTF">2017-09-16T19:12:27Z</dcterms:modified>
</cp:coreProperties>
</file>